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559675" cy="10691813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900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943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781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831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253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669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839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800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80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977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275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F8820-7D49-464E-8808-B6DE454FD7E0}" type="datetimeFigureOut">
              <a:rPr lang="pt-BR" smtClean="0"/>
              <a:t>16/01/2024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6D80-1409-42CC-9669-ABFBAC7A2A6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1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" y="1421"/>
            <a:ext cx="7560678" cy="1069039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6975" y="4645310"/>
            <a:ext cx="6425724" cy="701305"/>
          </a:xfrm>
        </p:spPr>
        <p:txBody>
          <a:bodyPr>
            <a:normAutofit/>
          </a:bodyPr>
          <a:lstStyle/>
          <a:p>
            <a:endParaRPr lang="pt-BR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4959" y="6024008"/>
            <a:ext cx="5669756" cy="480322"/>
          </a:xfrm>
        </p:spPr>
        <p:txBody>
          <a:bodyPr>
            <a:normAutofit/>
          </a:bodyPr>
          <a:lstStyle/>
          <a:p>
            <a:r>
              <a:rPr lang="pt-BR" sz="2400" dirty="0"/>
              <a:t>Diretor de</a:t>
            </a: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944960" y="6861504"/>
            <a:ext cx="5669756" cy="480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Certificado nº 010/19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944960" y="8536497"/>
            <a:ext cx="5669756" cy="480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Renan de Barros Maturino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627650" y="21328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923" y="218559"/>
            <a:ext cx="2173228" cy="478537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944959" y="7699000"/>
            <a:ext cx="5669756" cy="480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Santos, </a:t>
            </a:r>
            <a:r>
              <a:rPr lang="pt-BR" dirty="0" err="1"/>
              <a:t>xx</a:t>
            </a:r>
            <a:r>
              <a:rPr lang="pt-BR" dirty="0"/>
              <a:t> de </a:t>
            </a:r>
            <a:r>
              <a:rPr lang="pt-BR" dirty="0" err="1"/>
              <a:t>xxxxx</a:t>
            </a:r>
            <a:r>
              <a:rPr lang="pt-BR" dirty="0"/>
              <a:t> de 2024.</a:t>
            </a:r>
          </a:p>
        </p:txBody>
      </p:sp>
      <p:pic>
        <p:nvPicPr>
          <p:cNvPr id="11" name="Imagem 10" descr="Uma imagem contendo sinal&#10;&#10;Descrição gerada automaticamente">
            <a:extLst>
              <a:ext uri="{FF2B5EF4-FFF2-40B4-BE49-F238E27FC236}">
                <a16:creationId xmlns:a16="http://schemas.microsoft.com/office/drawing/2014/main" id="{60D08FC8-662C-437F-AEB5-7C97F1474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966" y="1325771"/>
            <a:ext cx="1614097" cy="161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44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82C608E99F98D4CB48A8F9D8FB60A08" ma:contentTypeVersion="13" ma:contentTypeDescription="Crie um novo documento." ma:contentTypeScope="" ma:versionID="f49b1706f96eda30831d28a9dcf9f6db">
  <xsd:schema xmlns:xsd="http://www.w3.org/2001/XMLSchema" xmlns:xs="http://www.w3.org/2001/XMLSchema" xmlns:p="http://schemas.microsoft.com/office/2006/metadata/properties" xmlns:ns2="ce5f7c0d-2e45-4eed-bfab-ccab9a6873fc" xmlns:ns3="91a076ab-2568-47d1-bb45-78093c06db69" targetNamespace="http://schemas.microsoft.com/office/2006/metadata/properties" ma:root="true" ma:fieldsID="9607e1cd8889ac27b2b9496fc2b4b3df" ns2:_="" ns3:_="">
    <xsd:import namespace="ce5f7c0d-2e45-4eed-bfab-ccab9a6873fc"/>
    <xsd:import namespace="91a076ab-2568-47d1-bb45-78093c06db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f7c0d-2e45-4eed-bfab-ccab9a68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a47ec9a5-fc40-4e15-a50d-014a351e3e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076ab-2568-47d1-bb45-78093c06db6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ade940-a35d-447c-aa5b-cd1f391f08a7}" ma:internalName="TaxCatchAll" ma:showField="CatchAllData" ma:web="91a076ab-2568-47d1-bb45-78093c06db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a076ab-2568-47d1-bb45-78093c06db69" xsi:nil="true"/>
    <lcf76f155ced4ddcb4097134ff3c332f xmlns="ce5f7c0d-2e45-4eed-bfab-ccab9a6873f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2F08F0-8486-4E73-B189-DAEABC540F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059E62-56F6-4A34-A003-E83135F821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5f7c0d-2e45-4eed-bfab-ccab9a6873fc"/>
    <ds:schemaRef ds:uri="91a076ab-2568-47d1-bb45-78093c06db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145F70-EC1F-4DFD-A2F8-E439C6D417DB}">
  <ds:schemaRefs>
    <ds:schemaRef ds:uri="http://schemas.microsoft.com/office/2006/metadata/properties"/>
    <ds:schemaRef ds:uri="http://schemas.microsoft.com/office/infopath/2007/PartnerControls"/>
    <ds:schemaRef ds:uri="91a076ab-2568-47d1-bb45-78093c06db69"/>
    <ds:schemaRef ds:uri="ce5f7c0d-2e45-4eed-bfab-ccab9a6873f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17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[insira o nome do nomeado(a)]</dc:title>
  <dc:creator>Comunicação UEB SP</dc:creator>
  <cp:lastModifiedBy>Fabiano</cp:lastModifiedBy>
  <cp:revision>11</cp:revision>
  <cp:lastPrinted>2019-05-24T04:36:43Z</cp:lastPrinted>
  <dcterms:created xsi:type="dcterms:W3CDTF">2016-11-01T18:57:24Z</dcterms:created>
  <dcterms:modified xsi:type="dcterms:W3CDTF">2024-01-16T21:58:47Z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0x010100382C608E99F98D4CB48A8F9D8FB60A08</vt:lpwstr>
  </property>
</Properties>
</file>