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30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90028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19773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52758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9438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7811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317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92533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6696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839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88006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801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AF8820-7D49-464E-8808-B6DE454FD7E0}" type="datetimeFigureOut">
              <a:rPr lang="pt-BR" smtClean="0"/>
              <a:t>16/01/2024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C6D80-1409-42CC-9669-ABFBAC7A2A6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8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Imagem 30" descr="Uma imagem contendo mesa&#10;&#10;Descrição gerada automaticamente">
            <a:extLst>
              <a:ext uri="{FF2B5EF4-FFF2-40B4-BE49-F238E27FC236}">
                <a16:creationId xmlns:a16="http://schemas.microsoft.com/office/drawing/2014/main" id="{20B792E5-6360-4804-95AE-A92CDC9E4D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" y="0"/>
            <a:ext cx="7559483" cy="10691813"/>
          </a:xfrm>
          <a:prstGeom prst="rect">
            <a:avLst/>
          </a:prstGeom>
        </p:spPr>
      </p:pic>
      <p:sp>
        <p:nvSpPr>
          <p:cNvPr id="6" name="Subtítulo 2"/>
          <p:cNvSpPr txBox="1">
            <a:spLocks/>
          </p:cNvSpPr>
          <p:nvPr/>
        </p:nvSpPr>
        <p:spPr>
          <a:xfrm>
            <a:off x="944911" y="8894501"/>
            <a:ext cx="5669756" cy="10010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755934" rtl="0" eaLnBrk="1" latinLnBrk="0" hangingPunct="1">
              <a:lnSpc>
                <a:spcPct val="90000"/>
              </a:lnSpc>
              <a:spcBef>
                <a:spcPts val="827"/>
              </a:spcBef>
              <a:buFont typeface="Arial" panose="020B0604020202020204" pitchFamily="34" charset="0"/>
              <a:buNone/>
              <a:defRPr sz="198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77967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65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55934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4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33902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11869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9836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67803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645771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023738" indent="0" algn="ctr" defTabSz="755934" rtl="0" eaLnBrk="1" latinLnBrk="0" hangingPunct="1">
              <a:lnSpc>
                <a:spcPct val="90000"/>
              </a:lnSpc>
              <a:spcBef>
                <a:spcPts val="413"/>
              </a:spcBef>
              <a:buFont typeface="Arial" panose="020B0604020202020204" pitchFamily="34" charset="0"/>
              <a:buNone/>
              <a:defRPr sz="1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Renan de Barros Maturino</a:t>
            </a:r>
          </a:p>
          <a:p>
            <a:r>
              <a:rPr lang="pt-BR" dirty="0">
                <a:solidFill>
                  <a:schemeClr val="tx1">
                    <a:lumMod val="65000"/>
                    <a:lumOff val="35000"/>
                  </a:schemeClr>
                </a:solidFill>
              </a:rPr>
              <a:t>Presidente 55ª U.E.L. </a:t>
            </a:r>
            <a:r>
              <a:rPr lang="pt-BR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Morvan</a:t>
            </a:r>
            <a:endParaRPr lang="pt-BR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3687471" y="20955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endParaRPr lang="pt-BR" dirty="0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8923" y="218559"/>
            <a:ext cx="2173228" cy="478537"/>
          </a:xfrm>
          <a:prstGeom prst="rect">
            <a:avLst/>
          </a:prstGeom>
        </p:spPr>
      </p:pic>
      <p:sp>
        <p:nvSpPr>
          <p:cNvPr id="15" name="Título 1">
            <a:extLst>
              <a:ext uri="{FF2B5EF4-FFF2-40B4-BE49-F238E27FC236}">
                <a16:creationId xmlns:a16="http://schemas.microsoft.com/office/drawing/2014/main" id="{E1F6DB62-AC27-4E06-B25A-2351D4D10E91}"/>
              </a:ext>
            </a:extLst>
          </p:cNvPr>
          <p:cNvSpPr txBox="1">
            <a:spLocks/>
          </p:cNvSpPr>
          <p:nvPr/>
        </p:nvSpPr>
        <p:spPr>
          <a:xfrm>
            <a:off x="132522" y="3586130"/>
            <a:ext cx="7334786" cy="10909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 Diretoria Executiva do 55º Grupo Escoteiro do Mar Morvan Dias Figueiredo com satisfação registra em nome de</a:t>
            </a: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D810627C-9DFE-4C89-8AC8-2382E8B4E63C}"/>
              </a:ext>
            </a:extLst>
          </p:cNvPr>
          <p:cNvSpPr txBox="1">
            <a:spLocks/>
          </p:cNvSpPr>
          <p:nvPr/>
        </p:nvSpPr>
        <p:spPr>
          <a:xfrm>
            <a:off x="0" y="4883282"/>
            <a:ext cx="7559675" cy="110796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3" name="Título 1">
            <a:extLst>
              <a:ext uri="{FF2B5EF4-FFF2-40B4-BE49-F238E27FC236}">
                <a16:creationId xmlns:a16="http://schemas.microsoft.com/office/drawing/2014/main" id="{7BC211D9-F8EA-411F-A857-B49ACA43C818}"/>
              </a:ext>
            </a:extLst>
          </p:cNvPr>
          <p:cNvSpPr txBox="1">
            <a:spLocks/>
          </p:cNvSpPr>
          <p:nvPr/>
        </p:nvSpPr>
        <p:spPr>
          <a:xfrm>
            <a:off x="-2" y="4906084"/>
            <a:ext cx="7559675" cy="5319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latin typeface="Segoe UI" panose="020B0502040204020203" pitchFamily="34" charset="0"/>
                <a:cs typeface="Segoe UI" panose="020B0502040204020203" pitchFamily="34" charset="0"/>
              </a:rPr>
              <a:t>Nome do Homenageado</a:t>
            </a:r>
          </a:p>
          <a:p>
            <a:endParaRPr lang="pt-BR" sz="2000" dirty="0">
              <a:solidFill>
                <a:schemeClr val="tx1">
                  <a:lumMod val="65000"/>
                  <a:lumOff val="35000"/>
                </a:scheme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5" name="Título 1">
            <a:extLst>
              <a:ext uri="{FF2B5EF4-FFF2-40B4-BE49-F238E27FC236}">
                <a16:creationId xmlns:a16="http://schemas.microsoft.com/office/drawing/2014/main" id="{F87DB456-5A7D-4A5C-B73B-F6C7F0BCFBD1}"/>
              </a:ext>
            </a:extLst>
          </p:cNvPr>
          <p:cNvSpPr txBox="1">
            <a:spLocks/>
          </p:cNvSpPr>
          <p:nvPr/>
        </p:nvSpPr>
        <p:spPr>
          <a:xfrm>
            <a:off x="-92367" y="5583048"/>
            <a:ext cx="7559675" cy="465831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o presente</a:t>
            </a:r>
          </a:p>
        </p:txBody>
      </p:sp>
      <p:sp>
        <p:nvSpPr>
          <p:cNvPr id="27" name="Título 1">
            <a:extLst>
              <a:ext uri="{FF2B5EF4-FFF2-40B4-BE49-F238E27FC236}">
                <a16:creationId xmlns:a16="http://schemas.microsoft.com/office/drawing/2014/main" id="{9F43065D-9565-4CC1-AD20-FD312480BB31}"/>
              </a:ext>
            </a:extLst>
          </p:cNvPr>
          <p:cNvSpPr txBox="1">
            <a:spLocks/>
          </p:cNvSpPr>
          <p:nvPr/>
        </p:nvSpPr>
        <p:spPr>
          <a:xfrm>
            <a:off x="-2" y="6282814"/>
            <a:ext cx="7559675" cy="128332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Em reconhecimento à sua conduta exemplar ...</a:t>
            </a:r>
          </a:p>
        </p:txBody>
      </p:sp>
      <p:sp>
        <p:nvSpPr>
          <p:cNvPr id="29" name="Título 1">
            <a:extLst>
              <a:ext uri="{FF2B5EF4-FFF2-40B4-BE49-F238E27FC236}">
                <a16:creationId xmlns:a16="http://schemas.microsoft.com/office/drawing/2014/main" id="{F0B0AA79-FEC3-4131-9CBB-4CDE7FD386BB}"/>
              </a:ext>
            </a:extLst>
          </p:cNvPr>
          <p:cNvSpPr txBox="1">
            <a:spLocks/>
          </p:cNvSpPr>
          <p:nvPr/>
        </p:nvSpPr>
        <p:spPr>
          <a:xfrm>
            <a:off x="0" y="7800072"/>
            <a:ext cx="7559579" cy="53191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75593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96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Santos, XX de </a:t>
            </a:r>
            <a:r>
              <a:rPr lang="pt-BR" sz="200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xxxxx</a:t>
            </a:r>
            <a:r>
              <a:rPr lang="pt-B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de 2024. </a:t>
            </a:r>
          </a:p>
        </p:txBody>
      </p:sp>
      <p:pic>
        <p:nvPicPr>
          <p:cNvPr id="35" name="Imagem 34" descr="Uma imagem contendo placa, placar&#10;&#10;Descrição gerada automaticamente">
            <a:extLst>
              <a:ext uri="{FF2B5EF4-FFF2-40B4-BE49-F238E27FC236}">
                <a16:creationId xmlns:a16="http://schemas.microsoft.com/office/drawing/2014/main" id="{FD70A227-F872-45CB-BAE6-DFA4F065C24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9628" y="976171"/>
            <a:ext cx="2855684" cy="28556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04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382C608E99F98D4CB48A8F9D8FB60A08" ma:contentTypeVersion="13" ma:contentTypeDescription="Crie um novo documento." ma:contentTypeScope="" ma:versionID="f49b1706f96eda30831d28a9dcf9f6db">
  <xsd:schema xmlns:xsd="http://www.w3.org/2001/XMLSchema" xmlns:xs="http://www.w3.org/2001/XMLSchema" xmlns:p="http://schemas.microsoft.com/office/2006/metadata/properties" xmlns:ns2="ce5f7c0d-2e45-4eed-bfab-ccab9a6873fc" xmlns:ns3="91a076ab-2568-47d1-bb45-78093c06db69" targetNamespace="http://schemas.microsoft.com/office/2006/metadata/properties" ma:root="true" ma:fieldsID="9607e1cd8889ac27b2b9496fc2b4b3df" ns2:_="" ns3:_="">
    <xsd:import namespace="ce5f7c0d-2e45-4eed-bfab-ccab9a6873fc"/>
    <xsd:import namespace="91a076ab-2568-47d1-bb45-78093c06db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7c0d-2e45-4eed-bfab-ccab9a6873f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Marcações de imagem" ma:readOnly="false" ma:fieldId="{5cf76f15-5ced-4ddc-b409-7134ff3c332f}" ma:taxonomyMulti="true" ma:sspId="a47ec9a5-fc40-4e15-a50d-014a351e3ea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a076ab-2568-47d1-bb45-78093c06db69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78ade940-a35d-447c-aa5b-cd1f391f08a7}" ma:internalName="TaxCatchAll" ma:showField="CatchAllData" ma:web="91a076ab-2568-47d1-bb45-78093c06db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1a076ab-2568-47d1-bb45-78093c06db69" xsi:nil="true"/>
    <lcf76f155ced4ddcb4097134ff3c332f xmlns="ce5f7c0d-2e45-4eed-bfab-ccab9a6873f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CE15BBA-834B-44F2-9C39-116754F32C1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3767173-AA36-4D63-83CE-186935BF3D0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5f7c0d-2e45-4eed-bfab-ccab9a6873fc"/>
    <ds:schemaRef ds:uri="91a076ab-2568-47d1-bb45-78093c06db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AED45E7-2828-459A-AF9D-3B2F98B0700B}">
  <ds:schemaRefs>
    <ds:schemaRef ds:uri="http://schemas.microsoft.com/office/2006/metadata/properties"/>
    <ds:schemaRef ds:uri="http://schemas.microsoft.com/office/infopath/2007/PartnerControls"/>
    <ds:schemaRef ds:uri="91a076ab-2568-47d1-bb45-78093c06db69"/>
    <ds:schemaRef ds:uri="ce5f7c0d-2e45-4eed-bfab-ccab9a6873f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51</Words>
  <Application>Microsoft Office PowerPoint</Application>
  <PresentationFormat>Personalizar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Segoe UI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[insira o nome do nomeado(a)]</dc:title>
  <dc:creator>Comunicação UEB SP</dc:creator>
  <cp:lastModifiedBy>Fabiano</cp:lastModifiedBy>
  <cp:revision>10</cp:revision>
  <dcterms:created xsi:type="dcterms:W3CDTF">2016-11-01T18:57:24Z</dcterms:created>
  <dcterms:modified xsi:type="dcterms:W3CDTF">2024-01-16T22:04:53Z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0x010100382C608E99F98D4CB48A8F9D8FB60A08</vt:lpwstr>
  </property>
  <property fmtid="{D5CDD505-2E9C-101B-9397-08002B2CF9AE}" pid="3" name="MediaServiceImageTags">
    <vt:lpwstr/>
  </property>
</Properties>
</file>