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30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8820-7D49-464E-8808-B6DE454FD7E0}" type="datetimeFigureOut">
              <a:rPr lang="pt-BR" smtClean="0"/>
              <a:t>16/01/2024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C6D80-1409-42CC-9669-ABFBAC7A2A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9002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8820-7D49-464E-8808-B6DE454FD7E0}" type="datetimeFigureOut">
              <a:rPr lang="pt-BR" smtClean="0"/>
              <a:t>16/01/2024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C6D80-1409-42CC-9669-ABFBAC7A2A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9773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8820-7D49-464E-8808-B6DE454FD7E0}" type="datetimeFigureOut">
              <a:rPr lang="pt-BR" smtClean="0"/>
              <a:t>16/01/2024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C6D80-1409-42CC-9669-ABFBAC7A2A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2758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8820-7D49-464E-8808-B6DE454FD7E0}" type="datetimeFigureOut">
              <a:rPr lang="pt-BR" smtClean="0"/>
              <a:t>16/01/2024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C6D80-1409-42CC-9669-ABFBAC7A2A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9438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8820-7D49-464E-8808-B6DE454FD7E0}" type="datetimeFigureOut">
              <a:rPr lang="pt-BR" smtClean="0"/>
              <a:t>16/01/2024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C6D80-1409-42CC-9669-ABFBAC7A2A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7811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8820-7D49-464E-8808-B6DE454FD7E0}" type="datetimeFigureOut">
              <a:rPr lang="pt-BR" smtClean="0"/>
              <a:t>16/01/2024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C6D80-1409-42CC-9669-ABFBAC7A2A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8317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8820-7D49-464E-8808-B6DE454FD7E0}" type="datetimeFigureOut">
              <a:rPr lang="pt-BR" smtClean="0"/>
              <a:t>16/01/2024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C6D80-1409-42CC-9669-ABFBAC7A2A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2533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8820-7D49-464E-8808-B6DE454FD7E0}" type="datetimeFigureOut">
              <a:rPr lang="pt-BR" smtClean="0"/>
              <a:t>16/01/2024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C6D80-1409-42CC-9669-ABFBAC7A2A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6696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8820-7D49-464E-8808-B6DE454FD7E0}" type="datetimeFigureOut">
              <a:rPr lang="pt-BR" smtClean="0"/>
              <a:t>16/01/2024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C6D80-1409-42CC-9669-ABFBAC7A2A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8393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8820-7D49-464E-8808-B6DE454FD7E0}" type="datetimeFigureOut">
              <a:rPr lang="pt-BR" smtClean="0"/>
              <a:t>16/01/2024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C6D80-1409-42CC-9669-ABFBAC7A2A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8006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8820-7D49-464E-8808-B6DE454FD7E0}" type="datetimeFigureOut">
              <a:rPr lang="pt-BR" smtClean="0"/>
              <a:t>16/01/2024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C6D80-1409-42CC-9669-ABFBAC7A2A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8801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F8820-7D49-464E-8808-B6DE454FD7E0}" type="datetimeFigureOut">
              <a:rPr lang="pt-BR" smtClean="0"/>
              <a:t>16/01/2024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C6D80-1409-42CC-9669-ABFBAC7A2A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188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60679" cy="1069039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66975" y="4645310"/>
            <a:ext cx="6425724" cy="701305"/>
          </a:xfrm>
        </p:spPr>
        <p:txBody>
          <a:bodyPr>
            <a:normAutofit/>
          </a:bodyPr>
          <a:lstStyle/>
          <a:p>
            <a:endParaRPr lang="pt-BR" sz="32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2193" y="6024008"/>
            <a:ext cx="7477482" cy="480322"/>
          </a:xfrm>
        </p:spPr>
        <p:txBody>
          <a:bodyPr>
            <a:normAutofit/>
          </a:bodyPr>
          <a:lstStyle/>
          <a:p>
            <a:endParaRPr lang="pt-BR" sz="2400" dirty="0"/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944960" y="6861504"/>
            <a:ext cx="5669756" cy="4803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7967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55934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33902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11869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9836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7803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45771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23738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/>
              <a:t>Certificado nº 0XX/24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944960" y="8536497"/>
            <a:ext cx="5669756" cy="4803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7967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55934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33902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11869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9836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7803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45771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23738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/>
              <a:t>Renan de Barros Maturino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3687471" y="20955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pt-BR" dirty="0"/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8923" y="218559"/>
            <a:ext cx="2173228" cy="478537"/>
          </a:xfrm>
          <a:prstGeom prst="rect">
            <a:avLst/>
          </a:prstGeom>
        </p:spPr>
      </p:pic>
      <p:sp>
        <p:nvSpPr>
          <p:cNvPr id="9" name="Subtítulo 2"/>
          <p:cNvSpPr txBox="1">
            <a:spLocks/>
          </p:cNvSpPr>
          <p:nvPr/>
        </p:nvSpPr>
        <p:spPr>
          <a:xfrm>
            <a:off x="944959" y="7699000"/>
            <a:ext cx="5669756" cy="4803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7967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55934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33902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11869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9836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7803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45771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23738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/>
              <a:t>Santos, XX de XXXXX de 2024.</a:t>
            </a:r>
          </a:p>
        </p:txBody>
      </p:sp>
      <p:pic>
        <p:nvPicPr>
          <p:cNvPr id="11" name="Imagem 10" descr="Uma imagem contendo sinal&#10;&#10;Descrição gerada automaticamente">
            <a:extLst>
              <a:ext uri="{FF2B5EF4-FFF2-40B4-BE49-F238E27FC236}">
                <a16:creationId xmlns:a16="http://schemas.microsoft.com/office/drawing/2014/main" id="{F3F0CC38-2689-455F-BD10-460CF81546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422" y="1485876"/>
            <a:ext cx="1614097" cy="1614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044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1a076ab-2568-47d1-bb45-78093c06db69" xsi:nil="true"/>
    <lcf76f155ced4ddcb4097134ff3c332f xmlns="ce5f7c0d-2e45-4eed-bfab-ccab9a6873fc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82C608E99F98D4CB48A8F9D8FB60A08" ma:contentTypeVersion="13" ma:contentTypeDescription="Crie um novo documento." ma:contentTypeScope="" ma:versionID="f49b1706f96eda30831d28a9dcf9f6db">
  <xsd:schema xmlns:xsd="http://www.w3.org/2001/XMLSchema" xmlns:xs="http://www.w3.org/2001/XMLSchema" xmlns:p="http://schemas.microsoft.com/office/2006/metadata/properties" xmlns:ns2="ce5f7c0d-2e45-4eed-bfab-ccab9a6873fc" xmlns:ns3="91a076ab-2568-47d1-bb45-78093c06db69" targetNamespace="http://schemas.microsoft.com/office/2006/metadata/properties" ma:root="true" ma:fieldsID="9607e1cd8889ac27b2b9496fc2b4b3df" ns2:_="" ns3:_="">
    <xsd:import namespace="ce5f7c0d-2e45-4eed-bfab-ccab9a6873fc"/>
    <xsd:import namespace="91a076ab-2568-47d1-bb45-78093c06db6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5f7c0d-2e45-4eed-bfab-ccab9a6873f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4" nillable="true" ma:taxonomy="true" ma:internalName="lcf76f155ced4ddcb4097134ff3c332f" ma:taxonomyFieldName="MediaServiceImageTags" ma:displayName="Marcações de imagem" ma:readOnly="false" ma:fieldId="{5cf76f15-5ced-4ddc-b409-7134ff3c332f}" ma:taxonomyMulti="true" ma:sspId="a47ec9a5-fc40-4e15-a50d-014a351e3e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a076ab-2568-47d1-bb45-78093c06db69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78ade940-a35d-447c-aa5b-cd1f391f08a7}" ma:internalName="TaxCatchAll" ma:showField="CatchAllData" ma:web="91a076ab-2568-47d1-bb45-78093c06db6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20039D8-0B84-4D39-877B-3BF023B06564}">
  <ds:schemaRefs>
    <ds:schemaRef ds:uri="http://schemas.microsoft.com/office/2006/metadata/properties"/>
    <ds:schemaRef ds:uri="http://schemas.microsoft.com/office/infopath/2007/PartnerControls"/>
    <ds:schemaRef ds:uri="91a076ab-2568-47d1-bb45-78093c06db69"/>
    <ds:schemaRef ds:uri="ce5f7c0d-2e45-4eed-bfab-ccab9a6873fc"/>
  </ds:schemaRefs>
</ds:datastoreItem>
</file>

<file path=customXml/itemProps2.xml><?xml version="1.0" encoding="utf-8"?>
<ds:datastoreItem xmlns:ds="http://schemas.openxmlformats.org/officeDocument/2006/customXml" ds:itemID="{047EF8C1-AF9C-4246-9C6C-F6C55CC1A39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CAAE53B-E813-4CFC-A2B9-2407A67AEC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e5f7c0d-2e45-4eed-bfab-ccab9a6873fc"/>
    <ds:schemaRef ds:uri="91a076ab-2568-47d1-bb45-78093c06db6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17</Words>
  <Application>Microsoft Office PowerPoint</Application>
  <PresentationFormat>Personalizar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[insira o nome do nomeado(a)]</dc:title>
  <dc:creator>Comunicação UEB SP</dc:creator>
  <cp:lastModifiedBy>Fabiano</cp:lastModifiedBy>
  <cp:revision>33</cp:revision>
  <dcterms:created xsi:type="dcterms:W3CDTF">2016-11-01T18:57:24Z</dcterms:created>
  <dcterms:modified xsi:type="dcterms:W3CDTF">2024-01-16T22:02:24Z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0x010100382C608E99F98D4CB48A8F9D8FB60A08</vt:lpwstr>
  </property>
</Properties>
</file>