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00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7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75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43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81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31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3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6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39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00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80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8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679" cy="106903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6975" y="4645310"/>
            <a:ext cx="6425724" cy="701305"/>
          </a:xfrm>
        </p:spPr>
        <p:txBody>
          <a:bodyPr>
            <a:normAutofit/>
          </a:bodyPr>
          <a:lstStyle/>
          <a:p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193" y="6024008"/>
            <a:ext cx="7477482" cy="480322"/>
          </a:xfrm>
        </p:spPr>
        <p:txBody>
          <a:bodyPr>
            <a:normAutofit/>
          </a:bodyPr>
          <a:lstStyle/>
          <a:p>
            <a:endParaRPr lang="pt-BR" sz="24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44960" y="6861504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Certificado nº 0XX/24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44960" y="8536497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Renan de Barros Maturino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87471" y="2095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923" y="218559"/>
            <a:ext cx="2173228" cy="478537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944959" y="7699000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Santos, XX de XXXXX de 2024.</a:t>
            </a:r>
          </a:p>
        </p:txBody>
      </p:sp>
      <p:pic>
        <p:nvPicPr>
          <p:cNvPr id="11" name="Imagem 10" descr="Uma imagem contendo sinal&#10;&#10;Descrição gerada automaticamente">
            <a:extLst>
              <a:ext uri="{FF2B5EF4-FFF2-40B4-BE49-F238E27FC236}">
                <a16:creationId xmlns:a16="http://schemas.microsoft.com/office/drawing/2014/main" id="{F3F0CC38-2689-455F-BD10-460CF81546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422" y="1485876"/>
            <a:ext cx="1614097" cy="16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4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a076ab-2568-47d1-bb45-78093c06db69" xsi:nil="true"/>
    <lcf76f155ced4ddcb4097134ff3c332f xmlns="ce5f7c0d-2e45-4eed-bfab-ccab9a6873f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2C608E99F98D4CB48A8F9D8FB60A08" ma:contentTypeVersion="13" ma:contentTypeDescription="Crie um novo documento." ma:contentTypeScope="" ma:versionID="f49b1706f96eda30831d28a9dcf9f6db">
  <xsd:schema xmlns:xsd="http://www.w3.org/2001/XMLSchema" xmlns:xs="http://www.w3.org/2001/XMLSchema" xmlns:p="http://schemas.microsoft.com/office/2006/metadata/properties" xmlns:ns2="ce5f7c0d-2e45-4eed-bfab-ccab9a6873fc" xmlns:ns3="91a076ab-2568-47d1-bb45-78093c06db69" targetNamespace="http://schemas.microsoft.com/office/2006/metadata/properties" ma:root="true" ma:fieldsID="9607e1cd8889ac27b2b9496fc2b4b3df" ns2:_="" ns3:_="">
    <xsd:import namespace="ce5f7c0d-2e45-4eed-bfab-ccab9a6873fc"/>
    <xsd:import namespace="91a076ab-2568-47d1-bb45-78093c06db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7c0d-2e45-4eed-bfab-ccab9a687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47ec9a5-fc40-4e15-a50d-014a351e3e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076ab-2568-47d1-bb45-78093c06db6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8ade940-a35d-447c-aa5b-cd1f391f08a7}" ma:internalName="TaxCatchAll" ma:showField="CatchAllData" ma:web="91a076ab-2568-47d1-bb45-78093c06db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0039D8-0B84-4D39-877B-3BF023B06564}">
  <ds:schemaRefs>
    <ds:schemaRef ds:uri="http://schemas.microsoft.com/office/2006/metadata/properties"/>
    <ds:schemaRef ds:uri="http://schemas.microsoft.com/office/infopath/2007/PartnerControls"/>
    <ds:schemaRef ds:uri="91a076ab-2568-47d1-bb45-78093c06db69"/>
    <ds:schemaRef ds:uri="ce5f7c0d-2e45-4eed-bfab-ccab9a6873fc"/>
  </ds:schemaRefs>
</ds:datastoreItem>
</file>

<file path=customXml/itemProps2.xml><?xml version="1.0" encoding="utf-8"?>
<ds:datastoreItem xmlns:ds="http://schemas.openxmlformats.org/officeDocument/2006/customXml" ds:itemID="{047EF8C1-AF9C-4246-9C6C-F6C55CC1A3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AAE53B-E813-4CFC-A2B9-2407A67AEC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5f7c0d-2e45-4eed-bfab-ccab9a6873fc"/>
    <ds:schemaRef ds:uri="91a076ab-2568-47d1-bb45-78093c06db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17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[insira o nome do nomeado(a)]</dc:title>
  <dc:creator>Comunicação UEB SP</dc:creator>
  <cp:lastModifiedBy>Fabiano</cp:lastModifiedBy>
  <cp:revision>33</cp:revision>
  <dcterms:created xsi:type="dcterms:W3CDTF">2016-11-01T18:57:24Z</dcterms:created>
  <dcterms:modified xsi:type="dcterms:W3CDTF">2024-01-16T22:02:24Z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0x010100382C608E99F98D4CB48A8F9D8FB60A08</vt:lpwstr>
  </property>
</Properties>
</file>