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8445"/>
    <a:srgbClr val="6094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30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900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77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75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943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7811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317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533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669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839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00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80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8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id="{27DBAD32-2804-7B6E-F37E-29D86B138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737"/>
            <a:ext cx="7559675" cy="199965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5616" y="4499838"/>
            <a:ext cx="6425724" cy="701305"/>
          </a:xfrm>
        </p:spPr>
        <p:txBody>
          <a:bodyPr>
            <a:normAutofit/>
          </a:bodyPr>
          <a:lstStyle/>
          <a:p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63600" y="5536043"/>
            <a:ext cx="5669756" cy="480322"/>
          </a:xfrm>
        </p:spPr>
        <p:txBody>
          <a:bodyPr>
            <a:normAutofit/>
          </a:bodyPr>
          <a:lstStyle/>
          <a:p>
            <a:r>
              <a:rPr lang="pt-BR" sz="2400" dirty="0"/>
              <a:t>HONRA AO MÉRITO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470450" y="6020717"/>
            <a:ext cx="6534262" cy="992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t-BR" dirty="0"/>
              <a:t>Em agradecimento aos serviços e esforços nos atendimentos das necessidades do Grupo Escoteiro.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963600" y="8650151"/>
            <a:ext cx="5669756" cy="758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Renan de Barros Maturino</a:t>
            </a:r>
          </a:p>
          <a:p>
            <a:r>
              <a:rPr lang="pt-BR" dirty="0"/>
              <a:t>Diretor Presidente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015044" y="2095500"/>
            <a:ext cx="1529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/>
              <a:t>[insira aqui</a:t>
            </a:r>
          </a:p>
          <a:p>
            <a:pPr algn="ctr"/>
            <a:r>
              <a:rPr lang="pt-BR" dirty="0"/>
              <a:t>o logo da UEL]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923" y="218559"/>
            <a:ext cx="2173228" cy="478537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>
          <a:xfrm>
            <a:off x="944959" y="7285267"/>
            <a:ext cx="5669756" cy="480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Santos, XX de XXXXX de 2024</a:t>
            </a:r>
          </a:p>
        </p:txBody>
      </p:sp>
      <p:pic>
        <p:nvPicPr>
          <p:cNvPr id="4" name="Imagem 3" descr="Uma imagem contendo sinal&#10;&#10;Descrição gerada automaticamente">
            <a:extLst>
              <a:ext uri="{FF2B5EF4-FFF2-40B4-BE49-F238E27FC236}">
                <a16:creationId xmlns:a16="http://schemas.microsoft.com/office/drawing/2014/main" id="{717D7BF8-1D94-CC56-EEFE-88A81137F1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533" y="1168471"/>
            <a:ext cx="1614097" cy="1614097"/>
          </a:xfrm>
          <a:prstGeom prst="rect">
            <a:avLst/>
          </a:prstGeom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187381A1-95ED-4F9C-E3AA-C8DAD4262C7C}"/>
              </a:ext>
            </a:extLst>
          </p:cNvPr>
          <p:cNvSpPr/>
          <p:nvPr/>
        </p:nvSpPr>
        <p:spPr>
          <a:xfrm>
            <a:off x="0" y="9621078"/>
            <a:ext cx="7559675" cy="1070735"/>
          </a:xfrm>
          <a:prstGeom prst="rect">
            <a:avLst/>
          </a:prstGeom>
          <a:solidFill>
            <a:srgbClr val="31844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E2ED7043-229E-1FAE-B172-BFFE7BDA1F13}"/>
              </a:ext>
            </a:extLst>
          </p:cNvPr>
          <p:cNvSpPr txBox="1">
            <a:spLocks/>
          </p:cNvSpPr>
          <p:nvPr/>
        </p:nvSpPr>
        <p:spPr>
          <a:xfrm>
            <a:off x="188991" y="3002033"/>
            <a:ext cx="7218974" cy="1295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t-BR" dirty="0">
                <a:latin typeface="Segoe UI" panose="020B0502040204020203" pitchFamily="34" charset="0"/>
                <a:cs typeface="Segoe UI" panose="020B0502040204020203" pitchFamily="34" charset="0"/>
              </a:rPr>
              <a:t>O 55º Grupo de Escoteiros do Mar Morvan Dias Figueiredo atendendo aos relevantes serviços prestados, concede a</a:t>
            </a:r>
          </a:p>
        </p:txBody>
      </p:sp>
    </p:spTree>
    <p:extLst>
      <p:ext uri="{BB962C8B-B14F-4D97-AF65-F5344CB8AC3E}">
        <p14:creationId xmlns:p14="http://schemas.microsoft.com/office/powerpoint/2010/main" val="316604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1a076ab-2568-47d1-bb45-78093c06db69" xsi:nil="true"/>
    <lcf76f155ced4ddcb4097134ff3c332f xmlns="ce5f7c0d-2e45-4eed-bfab-ccab9a6873f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82C608E99F98D4CB48A8F9D8FB60A08" ma:contentTypeVersion="13" ma:contentTypeDescription="Crie um novo documento." ma:contentTypeScope="" ma:versionID="f49b1706f96eda30831d28a9dcf9f6db">
  <xsd:schema xmlns:xsd="http://www.w3.org/2001/XMLSchema" xmlns:xs="http://www.w3.org/2001/XMLSchema" xmlns:p="http://schemas.microsoft.com/office/2006/metadata/properties" xmlns:ns2="ce5f7c0d-2e45-4eed-bfab-ccab9a6873fc" xmlns:ns3="91a076ab-2568-47d1-bb45-78093c06db69" targetNamespace="http://schemas.microsoft.com/office/2006/metadata/properties" ma:root="true" ma:fieldsID="9607e1cd8889ac27b2b9496fc2b4b3df" ns2:_="" ns3:_="">
    <xsd:import namespace="ce5f7c0d-2e45-4eed-bfab-ccab9a6873fc"/>
    <xsd:import namespace="91a076ab-2568-47d1-bb45-78093c06db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7c0d-2e45-4eed-bfab-ccab9a6873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47ec9a5-fc40-4e15-a50d-014a351e3ea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a076ab-2568-47d1-bb45-78093c06db69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78ade940-a35d-447c-aa5b-cd1f391f08a7}" ma:internalName="TaxCatchAll" ma:showField="CatchAllData" ma:web="91a076ab-2568-47d1-bb45-78093c06db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07F4FA-4F61-4A3C-AFE3-7E3F8B34DB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5C6205-97BE-41DD-AEAE-9ABA74B2965A}">
  <ds:schemaRefs>
    <ds:schemaRef ds:uri="http://schemas.microsoft.com/office/2006/metadata/properties"/>
    <ds:schemaRef ds:uri="http://schemas.microsoft.com/office/infopath/2007/PartnerControls"/>
    <ds:schemaRef ds:uri="91a076ab-2568-47d1-bb45-78093c06db69"/>
    <ds:schemaRef ds:uri="ce5f7c0d-2e45-4eed-bfab-ccab9a6873fc"/>
  </ds:schemaRefs>
</ds:datastoreItem>
</file>

<file path=customXml/itemProps3.xml><?xml version="1.0" encoding="utf-8"?>
<ds:datastoreItem xmlns:ds="http://schemas.openxmlformats.org/officeDocument/2006/customXml" ds:itemID="{402E7235-A440-4D27-9F26-146038BC05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5f7c0d-2e45-4eed-bfab-ccab9a6873fc"/>
    <ds:schemaRef ds:uri="91a076ab-2568-47d1-bb45-78093c06db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56</Words>
  <Application>Microsoft Office PowerPoint</Application>
  <PresentationFormat>Personalizar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[insira o nome do nomeado(a)]</dc:title>
  <dc:creator>Comunicação UEB SP</dc:creator>
  <cp:lastModifiedBy>Fabiano</cp:lastModifiedBy>
  <cp:revision>9</cp:revision>
  <dcterms:created xsi:type="dcterms:W3CDTF">2016-11-01T18:57:24Z</dcterms:created>
  <dcterms:modified xsi:type="dcterms:W3CDTF">2024-01-16T21:56:55Z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0x010100382C608E99F98D4CB48A8F9D8FB60A08</vt:lpwstr>
  </property>
  <property fmtid="{D5CDD505-2E9C-101B-9397-08002B2CF9AE}" pid="3" name="MediaServiceImageTags">
    <vt:lpwstr/>
  </property>
</Properties>
</file>