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6" r:id="rId3"/>
    <p:sldMasterId id="2147483688" r:id="rId4"/>
    <p:sldMasterId id="2147483690" r:id="rId5"/>
    <p:sldMasterId id="2147483692" r:id="rId6"/>
    <p:sldMasterId id="2147483710" r:id="rId7"/>
    <p:sldMasterId id="2147483705" r:id="rId8"/>
  </p:sldMasterIdLst>
  <p:notesMasterIdLst>
    <p:notesMasterId r:id="rId18"/>
  </p:notesMasterIdLst>
  <p:sldIdLst>
    <p:sldId id="256" r:id="rId9"/>
    <p:sldId id="257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10B"/>
    <a:srgbClr val="F2F2F2"/>
    <a:srgbClr val="033163"/>
    <a:srgbClr val="0091AC"/>
    <a:srgbClr val="B0C123"/>
    <a:srgbClr val="006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ustomXml" Target="../customXml/item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332D3-E507-41B1-990A-BB53E55BB017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0BF76-A8DF-45E7-8793-6A6955DB37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0BF76-A8DF-45E7-8793-6A6955DB37B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95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809E83E-6719-4473-9FCE-D6174A82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2EC0-E9AA-429A-A199-17A125A53C05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24A8702-4A87-4AAF-B40A-D7A91E00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35BB10-D11B-41CE-B1DB-C1AB97EC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32DD-DFCA-482D-BA85-AE3A098CF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68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3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78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809E83E-6719-4473-9FCE-D6174A82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2EC0-E9AA-429A-A199-17A125A53C05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24A8702-4A87-4AAF-B40A-D7A91E00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35BB10-D11B-41CE-B1DB-C1AB97EC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032DD-DFCA-482D-BA85-AE3A098CF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60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05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28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77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8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55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0FEE6-8569-4FB1-BB8E-288A774F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3319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microsoft.com/office/2007/relationships/hdphoto" Target="../media/hdphoto3.wdp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E5BADCF9-342E-4C61-AF32-357BF40F5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30979"/>
            <a:ext cx="9144000" cy="727021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E7E6C88-157F-4A49-9570-E3DBD1EA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328863-59B1-4032-9294-8C95D2F4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1C2F4E-15CE-48F8-A0BF-FE23856FF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42EC0-E9AA-429A-A199-17A125A53C05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D2EA04-892C-43DC-B201-5759509B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EDE327-B917-48E5-A42D-A1BE815E3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032DD-DFCA-482D-BA85-AE3A098CF83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7C3BEC8-9A77-49D1-BF2D-E891324608CB}"/>
              </a:ext>
            </a:extLst>
          </p:cNvPr>
          <p:cNvSpPr/>
          <p:nvPr userDrawn="1"/>
        </p:nvSpPr>
        <p:spPr>
          <a:xfrm>
            <a:off x="6717324" y="5869626"/>
            <a:ext cx="2124222" cy="1488782"/>
          </a:xfrm>
          <a:prstGeom prst="roundRect">
            <a:avLst>
              <a:gd name="adj" fmla="val 0"/>
            </a:avLst>
          </a:prstGeom>
          <a:solidFill>
            <a:schemeClr val="bg1">
              <a:alpha val="8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72DF6BD-37E6-48B9-8B02-FCA7356782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2407" y="5982166"/>
            <a:ext cx="773724" cy="757262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B4FF42BF-A412-419C-881E-CA2159CBD9FB}"/>
              </a:ext>
            </a:extLst>
          </p:cNvPr>
          <p:cNvCxnSpPr/>
          <p:nvPr userDrawn="1"/>
        </p:nvCxnSpPr>
        <p:spPr>
          <a:xfrm>
            <a:off x="7870875" y="5978649"/>
            <a:ext cx="0" cy="757262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3DB29A76-404D-43D6-9EA1-6FE846CC1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0780" r="12277"/>
          <a:stretch/>
        </p:blipFill>
        <p:spPr>
          <a:xfrm>
            <a:off x="8053756" y="5975132"/>
            <a:ext cx="606378" cy="7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Uma imagem contendo ao ar livre, homem, em pé, céu&#10;&#10;Descrição gerada com alta confiança">
            <a:extLst>
              <a:ext uri="{FF2B5EF4-FFF2-40B4-BE49-F238E27FC236}">
                <a16:creationId xmlns:a16="http://schemas.microsoft.com/office/drawing/2014/main" id="{138A5D1A-7F00-408C-8475-9E0D8651DE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90313217-7DE6-4800-8293-83F067433C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241" y="2118815"/>
            <a:ext cx="1970517" cy="2620369"/>
          </a:xfrm>
          <a:prstGeom prst="rect">
            <a:avLst/>
          </a:prstGeom>
        </p:spPr>
      </p:pic>
      <p:sp>
        <p:nvSpPr>
          <p:cNvPr id="26" name="Espaço Reservado para Título 1">
            <a:extLst>
              <a:ext uri="{FF2B5EF4-FFF2-40B4-BE49-F238E27FC236}">
                <a16:creationId xmlns:a16="http://schemas.microsoft.com/office/drawing/2014/main" id="{757A44F8-26B9-49AE-8B90-A1E987E5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2789234"/>
            <a:ext cx="5891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7222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grama, ao ar livre, verde&#10;&#10;Descrição gerada com muito alta confiança">
            <a:extLst>
              <a:ext uri="{FF2B5EF4-FFF2-40B4-BE49-F238E27FC236}">
                <a16:creationId xmlns:a16="http://schemas.microsoft.com/office/drawing/2014/main" id="{3F21C28B-AC08-4EB3-B20D-11F3B651F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77600D2-685E-4D36-8A7F-9BB45CCF84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2118815"/>
            <a:ext cx="1965276" cy="2620369"/>
          </a:xfrm>
          <a:prstGeom prst="rect">
            <a:avLst/>
          </a:prstGeom>
        </p:spPr>
      </p:pic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15045DBF-F547-4AAF-9165-4EAD4E92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2789234"/>
            <a:ext cx="5891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7751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céu&#10;&#10;Descrição gerada com alta confiança">
            <a:extLst>
              <a:ext uri="{FF2B5EF4-FFF2-40B4-BE49-F238E27FC236}">
                <a16:creationId xmlns:a16="http://schemas.microsoft.com/office/drawing/2014/main" id="{D61070F2-8EC9-48C8-A73B-56D66A5DE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2"/>
            <a:ext cx="9144001" cy="68580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AC97777-EDEF-48E2-B702-76D555CAB8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118815"/>
            <a:ext cx="2263999" cy="2620369"/>
          </a:xfrm>
          <a:prstGeom prst="rect">
            <a:avLst/>
          </a:prstGeom>
        </p:spPr>
      </p:pic>
      <p:sp>
        <p:nvSpPr>
          <p:cNvPr id="9" name="Espaço Reservado para Título 1">
            <a:extLst>
              <a:ext uri="{FF2B5EF4-FFF2-40B4-BE49-F238E27FC236}">
                <a16:creationId xmlns:a16="http://schemas.microsoft.com/office/drawing/2014/main" id="{325037FE-AEDA-41C9-A440-9B88E472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2789234"/>
            <a:ext cx="5891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2268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DBA314B-8798-4164-B6BB-C9E817829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11D732-8469-4C8A-AC72-CAB19B56207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2118815"/>
            <a:ext cx="1965276" cy="2620369"/>
          </a:xfrm>
          <a:prstGeom prst="rect">
            <a:avLst/>
          </a:prstGeom>
        </p:spPr>
      </p:pic>
      <p:sp>
        <p:nvSpPr>
          <p:cNvPr id="9" name="Espaço Reservado para Título 1">
            <a:extLst>
              <a:ext uri="{FF2B5EF4-FFF2-40B4-BE49-F238E27FC236}">
                <a16:creationId xmlns:a16="http://schemas.microsoft.com/office/drawing/2014/main" id="{E6F007E2-4388-433D-A9CE-D534A93F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130" y="2789234"/>
            <a:ext cx="61117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8775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céu&#10;&#10;Descrição gerada com muito alta confiança">
            <a:extLst>
              <a:ext uri="{FF2B5EF4-FFF2-40B4-BE49-F238E27FC236}">
                <a16:creationId xmlns:a16="http://schemas.microsoft.com/office/drawing/2014/main" id="{2FE6E30E-337D-4A75-B21C-49A1FB7D76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4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céu&#10;&#10;Descrição gerada com muito alta confiança">
            <a:extLst>
              <a:ext uri="{FF2B5EF4-FFF2-40B4-BE49-F238E27FC236}">
                <a16:creationId xmlns:a16="http://schemas.microsoft.com/office/drawing/2014/main" id="{2FE6E30E-337D-4A75-B21C-49A1FB7D76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em pé, ao ar livre&#10;&#10;Descrição gerada com alta confiança">
            <a:extLst>
              <a:ext uri="{FF2B5EF4-FFF2-40B4-BE49-F238E27FC236}">
                <a16:creationId xmlns:a16="http://schemas.microsoft.com/office/drawing/2014/main" id="{49696687-324E-4885-B501-DE4426FAC0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7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090CE991-CE41-4790-9327-DAFCA342283A}"/>
              </a:ext>
            </a:extLst>
          </p:cNvPr>
          <p:cNvSpPr/>
          <p:nvPr/>
        </p:nvSpPr>
        <p:spPr>
          <a:xfrm>
            <a:off x="4065513" y="5597215"/>
            <a:ext cx="1012975" cy="147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CA79168-BBF5-45EC-80E8-EC15338E3F83}"/>
              </a:ext>
            </a:extLst>
          </p:cNvPr>
          <p:cNvSpPr txBox="1">
            <a:spLocks/>
          </p:cNvSpPr>
          <p:nvPr/>
        </p:nvSpPr>
        <p:spPr>
          <a:xfrm>
            <a:off x="3263699" y="2775878"/>
            <a:ext cx="5503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</a:rPr>
              <a:t>SUA</a:t>
            </a:r>
            <a:r>
              <a:rPr lang="pt-BR" dirty="0">
                <a:solidFill>
                  <a:schemeClr val="bg1"/>
                </a:solidFill>
              </a:rPr>
              <a:t> NOVA AVENTURA</a:t>
            </a:r>
          </a:p>
          <a:p>
            <a:r>
              <a:rPr lang="pt-BR" b="1" dirty="0">
                <a:solidFill>
                  <a:schemeClr val="bg1"/>
                </a:solidFill>
              </a:rPr>
              <a:t>COMEÇA AGORA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lang="en-US" sz="8000" dirty="0">
              <a:solidFill>
                <a:schemeClr val="bg1"/>
              </a:solidFill>
              <a:cs typeface="Museo 70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7502E301-7470-4349-9DB0-81776A557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0" r="12277"/>
          <a:stretch/>
        </p:blipFill>
        <p:spPr>
          <a:xfrm>
            <a:off x="4142835" y="5664821"/>
            <a:ext cx="858330" cy="1091820"/>
          </a:xfrm>
          <a:prstGeom prst="rect">
            <a:avLst/>
          </a:prstGeom>
        </p:spPr>
      </p:pic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ECD3F99-030D-4A11-8E64-875B52FBEAA6}"/>
              </a:ext>
            </a:extLst>
          </p:cNvPr>
          <p:cNvCxnSpPr/>
          <p:nvPr/>
        </p:nvCxnSpPr>
        <p:spPr>
          <a:xfrm>
            <a:off x="3137092" y="2691470"/>
            <a:ext cx="0" cy="1470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m 29" descr="Uma imagem contendo sinal, ao ar livre&#10;&#10;Descrição gerada com alta confiança">
            <a:extLst>
              <a:ext uri="{FF2B5EF4-FFF2-40B4-BE49-F238E27FC236}">
                <a16:creationId xmlns:a16="http://schemas.microsoft.com/office/drawing/2014/main" id="{FE19D544-E86F-4E98-A9E5-2E7FBB4F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79" y="2504635"/>
            <a:ext cx="1792457" cy="17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7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234" y="274638"/>
            <a:ext cx="8384344" cy="1143000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0070C0"/>
                </a:solidFill>
                <a:cs typeface="Museo 700"/>
              </a:rPr>
              <a:t>Título</a:t>
            </a:r>
            <a:endParaRPr lang="en-US" dirty="0">
              <a:solidFill>
                <a:srgbClr val="0070C0"/>
              </a:solidFill>
              <a:cs typeface="Museo 7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234" y="1600200"/>
            <a:ext cx="8384344" cy="4525963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Estrutura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tópicos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19639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3894" y="274638"/>
            <a:ext cx="8468752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  <a:cs typeface="Museo 700"/>
              </a:rPr>
              <a:t>Downloads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3894" y="1600200"/>
            <a:ext cx="8468752" cy="45259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Download das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fontes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: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http://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www.fontspring.com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/fonts/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exljbris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/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museo?utm_source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=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fontsquirrel.com&amp;utm_medium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=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download_link&amp;utm_campaign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=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Museo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</a:b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baixar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somente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 as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opções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 300, 500 e 700,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estas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são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gratuitas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 (free). O site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exige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 um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cadastro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rápido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Banco de imagens: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useo 300"/>
              </a:rPr>
              <a:t>http://www.escoteiros.org.br/galeria-de-fotos/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693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263BDE-A9A9-4E69-9AE0-C543B3C05C3B}"/>
              </a:ext>
            </a:extLst>
          </p:cNvPr>
          <p:cNvSpPr txBox="1">
            <a:spLocks/>
          </p:cNvSpPr>
          <p:nvPr/>
        </p:nvSpPr>
        <p:spPr>
          <a:xfrm>
            <a:off x="2518115" y="2808556"/>
            <a:ext cx="5503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SUA NOVA AVENTURA</a:t>
            </a:r>
          </a:p>
          <a:p>
            <a:r>
              <a:rPr lang="pt-BR" b="1" dirty="0">
                <a:solidFill>
                  <a:schemeClr val="bg1"/>
                </a:solidFill>
              </a:rPr>
              <a:t>COMEÇA AGORA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cs typeface="Museo 700"/>
            </a:endParaRPr>
          </a:p>
        </p:txBody>
      </p:sp>
    </p:spTree>
    <p:extLst>
      <p:ext uri="{BB962C8B-B14F-4D97-AF65-F5344CB8AC3E}">
        <p14:creationId xmlns:p14="http://schemas.microsoft.com/office/powerpoint/2010/main" val="418231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08CE1B-61F6-43C0-9AEB-326241AE4785}"/>
              </a:ext>
            </a:extLst>
          </p:cNvPr>
          <p:cNvSpPr txBox="1">
            <a:spLocks/>
          </p:cNvSpPr>
          <p:nvPr/>
        </p:nvSpPr>
        <p:spPr>
          <a:xfrm>
            <a:off x="2518115" y="2808556"/>
            <a:ext cx="5503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SUA NOVA AVENTURA</a:t>
            </a:r>
          </a:p>
          <a:p>
            <a:r>
              <a:rPr lang="pt-BR" b="1" dirty="0">
                <a:solidFill>
                  <a:schemeClr val="bg1"/>
                </a:solidFill>
              </a:rPr>
              <a:t>COMEÇA AGORA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cs typeface="Museo 700"/>
            </a:endParaRPr>
          </a:p>
        </p:txBody>
      </p:sp>
    </p:spTree>
    <p:extLst>
      <p:ext uri="{BB962C8B-B14F-4D97-AF65-F5344CB8AC3E}">
        <p14:creationId xmlns:p14="http://schemas.microsoft.com/office/powerpoint/2010/main" val="419703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78DC-DDA8-4284-B799-9A768D665626}"/>
              </a:ext>
            </a:extLst>
          </p:cNvPr>
          <p:cNvSpPr txBox="1">
            <a:spLocks/>
          </p:cNvSpPr>
          <p:nvPr/>
        </p:nvSpPr>
        <p:spPr>
          <a:xfrm>
            <a:off x="2518115" y="2808556"/>
            <a:ext cx="5503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SUA NOVA AVENTURA</a:t>
            </a:r>
          </a:p>
          <a:p>
            <a:r>
              <a:rPr lang="pt-BR" b="1" dirty="0">
                <a:solidFill>
                  <a:schemeClr val="bg1"/>
                </a:solidFill>
              </a:rPr>
              <a:t>COMEÇA AGORA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cs typeface="Museo 700"/>
            </a:endParaRPr>
          </a:p>
        </p:txBody>
      </p:sp>
    </p:spTree>
    <p:extLst>
      <p:ext uri="{BB962C8B-B14F-4D97-AF65-F5344CB8AC3E}">
        <p14:creationId xmlns:p14="http://schemas.microsoft.com/office/powerpoint/2010/main" val="200212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C46D81-DD49-4CCF-BFCF-A1B7B5A65139}"/>
              </a:ext>
            </a:extLst>
          </p:cNvPr>
          <p:cNvSpPr txBox="1">
            <a:spLocks/>
          </p:cNvSpPr>
          <p:nvPr/>
        </p:nvSpPr>
        <p:spPr>
          <a:xfrm>
            <a:off x="2518115" y="2808556"/>
            <a:ext cx="5503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SUA NOVA AVENTURA</a:t>
            </a:r>
          </a:p>
          <a:p>
            <a:r>
              <a:rPr lang="pt-BR" b="1" dirty="0">
                <a:solidFill>
                  <a:schemeClr val="bg1"/>
                </a:solidFill>
              </a:rPr>
              <a:t>COMEÇA AGORA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cs typeface="Museo 700"/>
            </a:endParaRPr>
          </a:p>
        </p:txBody>
      </p:sp>
    </p:spTree>
    <p:extLst>
      <p:ext uri="{BB962C8B-B14F-4D97-AF65-F5344CB8AC3E}">
        <p14:creationId xmlns:p14="http://schemas.microsoft.com/office/powerpoint/2010/main" val="313644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AED2BF3-DD9F-4688-A6F5-2A1564F4EC58}"/>
              </a:ext>
            </a:extLst>
          </p:cNvPr>
          <p:cNvSpPr txBox="1">
            <a:spLocks/>
          </p:cNvSpPr>
          <p:nvPr/>
        </p:nvSpPr>
        <p:spPr>
          <a:xfrm>
            <a:off x="2518115" y="2808556"/>
            <a:ext cx="5503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SUA NOVA AVENTURA</a:t>
            </a:r>
          </a:p>
          <a:p>
            <a:r>
              <a:rPr lang="pt-BR" b="1" dirty="0">
                <a:solidFill>
                  <a:schemeClr val="bg1"/>
                </a:solidFill>
              </a:rPr>
              <a:t>COMEÇA AGORA</a:t>
            </a:r>
            <a:r>
              <a:rPr lang="pt-BR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cs typeface="Museo 70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9A734EC-495F-4AAA-8CD6-A84010DFBEA7}"/>
              </a:ext>
            </a:extLst>
          </p:cNvPr>
          <p:cNvSpPr/>
          <p:nvPr/>
        </p:nvSpPr>
        <p:spPr>
          <a:xfrm>
            <a:off x="0" y="2118815"/>
            <a:ext cx="1965276" cy="26203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4.bp.blogspot.com/-ZQYpAHp5RHU/VMTQ0vc53MI/AAAAAAAACzg/nu08wsP1JvY/s1600/baden-powell_semfundo02.gif">
            <a:extLst>
              <a:ext uri="{FF2B5EF4-FFF2-40B4-BE49-F238E27FC236}">
                <a16:creationId xmlns:a16="http://schemas.microsoft.com/office/drawing/2014/main" id="{0B7C1AFE-6BD9-419A-BF7C-156966C4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" y="2349305"/>
            <a:ext cx="1665723" cy="238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CA79168-BBF5-45EC-80E8-EC15338E3F83}"/>
              </a:ext>
            </a:extLst>
          </p:cNvPr>
          <p:cNvSpPr txBox="1">
            <a:spLocks/>
          </p:cNvSpPr>
          <p:nvPr/>
        </p:nvSpPr>
        <p:spPr>
          <a:xfrm>
            <a:off x="511706" y="440641"/>
            <a:ext cx="5503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  <a:cs typeface="Museo 700"/>
              </a:rPr>
              <a:t>AGRADECIMENTO</a:t>
            </a:r>
            <a:endParaRPr lang="en-US" sz="8000" dirty="0">
              <a:solidFill>
                <a:schemeClr val="bg1"/>
              </a:solidFill>
              <a:cs typeface="Museo 70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E4B7715-F3EA-4CCD-B39B-A08A5438F143}"/>
              </a:ext>
            </a:extLst>
          </p:cNvPr>
          <p:cNvGrpSpPr/>
          <p:nvPr/>
        </p:nvGrpSpPr>
        <p:grpSpPr>
          <a:xfrm>
            <a:off x="2934872" y="5465235"/>
            <a:ext cx="3274256" cy="1573870"/>
            <a:chOff x="2560320" y="4947335"/>
            <a:chExt cx="4410222" cy="2119906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90CE991-CE41-4790-9327-DAFCA342283A}"/>
                </a:ext>
              </a:extLst>
            </p:cNvPr>
            <p:cNvSpPr/>
            <p:nvPr/>
          </p:nvSpPr>
          <p:spPr>
            <a:xfrm>
              <a:off x="2560320" y="4947335"/>
              <a:ext cx="4410222" cy="21199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7502E301-7470-4349-9DB0-81776A557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80" r="12277"/>
            <a:stretch/>
          </p:blipFill>
          <p:spPr>
            <a:xfrm>
              <a:off x="5312745" y="5172850"/>
              <a:ext cx="1245091" cy="1583791"/>
            </a:xfrm>
            <a:prstGeom prst="rect">
              <a:avLst/>
            </a:prstGeom>
          </p:spPr>
        </p:pic>
        <p:pic>
          <p:nvPicPr>
            <p:cNvPr id="30" name="Imagem 29" descr="Uma imagem contendo sinal, ao ar livre&#10;&#10;Descrição gerada com alta confiança">
              <a:extLst>
                <a:ext uri="{FF2B5EF4-FFF2-40B4-BE49-F238E27FC236}">
                  <a16:creationId xmlns:a16="http://schemas.microsoft.com/office/drawing/2014/main" id="{FE19D544-E86F-4E98-A9E5-2E7FBB4F2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6635" y="5218278"/>
              <a:ext cx="1492934" cy="1492934"/>
            </a:xfrm>
            <a:prstGeom prst="rect">
              <a:avLst/>
            </a:prstGeom>
          </p:spPr>
        </p:pic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id="{4CAD8487-83BE-47F0-B106-7F179EF02FFE}"/>
                </a:ext>
              </a:extLst>
            </p:cNvPr>
            <p:cNvCxnSpPr/>
            <p:nvPr/>
          </p:nvCxnSpPr>
          <p:spPr>
            <a:xfrm>
              <a:off x="4900039" y="5172850"/>
              <a:ext cx="0" cy="1396762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16835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2C608E99F98D4CB48A8F9D8FB60A08" ma:contentTypeVersion="13" ma:contentTypeDescription="Crie um novo documento." ma:contentTypeScope="" ma:versionID="f49b1706f96eda30831d28a9dcf9f6db">
  <xsd:schema xmlns:xsd="http://www.w3.org/2001/XMLSchema" xmlns:xs="http://www.w3.org/2001/XMLSchema" xmlns:p="http://schemas.microsoft.com/office/2006/metadata/properties" xmlns:ns2="ce5f7c0d-2e45-4eed-bfab-ccab9a6873fc" xmlns:ns3="91a076ab-2568-47d1-bb45-78093c06db69" targetNamespace="http://schemas.microsoft.com/office/2006/metadata/properties" ma:root="true" ma:fieldsID="9607e1cd8889ac27b2b9496fc2b4b3df" ns2:_="" ns3:_="">
    <xsd:import namespace="ce5f7c0d-2e45-4eed-bfab-ccab9a6873fc"/>
    <xsd:import namespace="91a076ab-2568-47d1-bb45-78093c06db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f7c0d-2e45-4eed-bfab-ccab9a687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47ec9a5-fc40-4e15-a50d-014a351e3e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076ab-2568-47d1-bb45-78093c06db6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8ade940-a35d-447c-aa5b-cd1f391f08a7}" ma:internalName="TaxCatchAll" ma:showField="CatchAllData" ma:web="91a076ab-2568-47d1-bb45-78093c06db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a076ab-2568-47d1-bb45-78093c06db69" xsi:nil="true"/>
    <lcf76f155ced4ddcb4097134ff3c332f xmlns="ce5f7c0d-2e45-4eed-bfab-ccab9a6873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6DA582-9E9D-497B-96CA-6584F76B0E47}"/>
</file>

<file path=customXml/itemProps2.xml><?xml version="1.0" encoding="utf-8"?>
<ds:datastoreItem xmlns:ds="http://schemas.openxmlformats.org/officeDocument/2006/customXml" ds:itemID="{927B5032-8FEF-441A-8CAC-AC547808BF14}"/>
</file>

<file path=customXml/itemProps3.xml><?xml version="1.0" encoding="utf-8"?>
<ds:datastoreItem xmlns:ds="http://schemas.openxmlformats.org/officeDocument/2006/customXml" ds:itemID="{04F7B0B2-40D9-4E4F-BECE-69554172AAB6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47</Words>
  <Application>Microsoft Office PowerPoint</Application>
  <PresentationFormat>Apresentação na tela (4:3)</PresentationFormat>
  <Paragraphs>19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Museo 300</vt:lpstr>
      <vt:lpstr>Museo 700</vt:lpstr>
      <vt:lpstr>Personalizar design</vt:lpstr>
      <vt:lpstr>1_Personalizar design</vt:lpstr>
      <vt:lpstr>4_Personalizar design</vt:lpstr>
      <vt:lpstr>5_Personalizar design</vt:lpstr>
      <vt:lpstr>6_Personalizar design</vt:lpstr>
      <vt:lpstr>3_Personalizar design</vt:lpstr>
      <vt:lpstr>8_Personalizar design</vt:lpstr>
      <vt:lpstr>2_Personalizar design</vt:lpstr>
      <vt:lpstr>Apresentação do PowerPoint</vt:lpstr>
      <vt:lpstr>Título</vt:lpstr>
      <vt:lpstr>Downloads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</dc:creator>
  <cp:lastModifiedBy>Fabiano Rioli Kunert</cp:lastModifiedBy>
  <cp:revision>22</cp:revision>
  <dcterms:created xsi:type="dcterms:W3CDTF">2014-03-03T15:51:30Z</dcterms:created>
  <dcterms:modified xsi:type="dcterms:W3CDTF">2018-08-16T20:52:28Z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0x010100382C608E99F98D4CB48A8F9D8FB60A08</vt:lpwstr>
  </property>
</Properties>
</file>